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9585" y="1841500"/>
            <a:ext cx="11213465" cy="29819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550" y="3740150"/>
            <a:ext cx="5270500" cy="2260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160" y="1522730"/>
            <a:ext cx="11859895" cy="38125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71805"/>
            <a:ext cx="12192000" cy="24434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0" y="3415030"/>
            <a:ext cx="5242560" cy="27793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40" y="3311525"/>
            <a:ext cx="6012815" cy="29857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1090" y="189230"/>
            <a:ext cx="5656580" cy="26314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945" y="2916555"/>
            <a:ext cx="8738235" cy="35433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130" y="260985"/>
            <a:ext cx="11889105" cy="36391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65" y="4105910"/>
            <a:ext cx="6560820" cy="20974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295" y="4272280"/>
            <a:ext cx="5192395" cy="19310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6115" y="557530"/>
            <a:ext cx="10860405" cy="58464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940" y="132080"/>
            <a:ext cx="10357485" cy="26142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10" y="2746375"/>
            <a:ext cx="4017010" cy="26860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730" y="2908300"/>
            <a:ext cx="5723255" cy="37865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915" y="5223510"/>
            <a:ext cx="5168900" cy="17837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表格</Application>
  <PresentationFormat>宽屏</PresentationFormat>
  <Paragraphs>0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9" baseType="lpstr">
      <vt:lpstr>Arial</vt:lpstr>
      <vt:lpstr>方正书宋_GBK</vt:lpstr>
      <vt:lpstr>Wingdings</vt:lpstr>
      <vt:lpstr>微软雅黑</vt:lpstr>
      <vt:lpstr>汉仪旗黑</vt:lpstr>
      <vt:lpstr>宋体</vt:lpstr>
      <vt:lpstr>Arial Unicode MS</vt:lpstr>
      <vt:lpstr>汉仪书宋二KW</vt:lpstr>
      <vt:lpstr>Calibri Light</vt:lpstr>
      <vt:lpstr>Helvetica Neue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admin</cp:lastModifiedBy>
  <cp:revision>2</cp:revision>
  <dcterms:created xsi:type="dcterms:W3CDTF">2021-06-15T02:19:15Z</dcterms:created>
  <dcterms:modified xsi:type="dcterms:W3CDTF">2021-06-15T02:19:15Z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2052-3.3.0.5120</vt:lpwstr>
  </property>
</Properties>
</file>